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8"/>
  </p:notesMasterIdLst>
  <p:handoutMasterIdLst>
    <p:handoutMasterId r:id="rId9"/>
  </p:handoutMasterIdLst>
  <p:sldIdLst>
    <p:sldId id="260" r:id="rId2"/>
    <p:sldId id="256" r:id="rId3"/>
    <p:sldId id="257" r:id="rId4"/>
    <p:sldId id="258" r:id="rId5"/>
    <p:sldId id="259" r:id="rId6"/>
    <p:sldId id="261" r:id="rId7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33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891A6-3643-4C40-A93B-4AE69253E2AA}" type="datetimeFigureOut">
              <a:rPr lang="zh-TW" altLang="en-US" smtClean="0"/>
              <a:t>2013/5/17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CEF30-0EAC-42F4-B77E-6A998B291A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79267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833B0-6E9A-4B19-8A32-F2F221EDB655}" type="datetimeFigureOut">
              <a:rPr lang="zh-TW" altLang="en-US" smtClean="0"/>
              <a:t>2013/5/17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1E33B-8328-4BBC-B6BD-9C9C61CEC9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139301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B1E33B-8328-4BBC-B6BD-9C9C61CEC92F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4813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33B-8328-4BBC-B6BD-9C9C61CEC92F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5822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1AA86-D3D4-484A-AAC7-7CB9800159B5}" type="datetimeFigureOut">
              <a:rPr lang="zh-TW" altLang="en-US" smtClean="0"/>
              <a:t>2013/5/17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BC53C-A222-4E0F-8E77-D4C4CE5EC84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1AA86-D3D4-484A-AAC7-7CB9800159B5}" type="datetimeFigureOut">
              <a:rPr lang="zh-TW" altLang="en-US" smtClean="0"/>
              <a:t>2013/5/17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BC53C-A222-4E0F-8E77-D4C4CE5EC84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1AA86-D3D4-484A-AAC7-7CB9800159B5}" type="datetimeFigureOut">
              <a:rPr lang="zh-TW" altLang="en-US" smtClean="0"/>
              <a:t>2013/5/17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BC53C-A222-4E0F-8E77-D4C4CE5EC84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1AA86-D3D4-484A-AAC7-7CB9800159B5}" type="datetimeFigureOut">
              <a:rPr lang="zh-TW" altLang="en-US" smtClean="0"/>
              <a:t>2013/5/17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BC53C-A222-4E0F-8E77-D4C4CE5EC84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1AA86-D3D4-484A-AAC7-7CB9800159B5}" type="datetimeFigureOut">
              <a:rPr lang="zh-TW" altLang="en-US" smtClean="0"/>
              <a:t>2013/5/17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BC53C-A222-4E0F-8E77-D4C4CE5EC84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1AA86-D3D4-484A-AAC7-7CB9800159B5}" type="datetimeFigureOut">
              <a:rPr lang="zh-TW" altLang="en-US" smtClean="0"/>
              <a:t>2013/5/17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BC53C-A222-4E0F-8E77-D4C4CE5EC84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1AA86-D3D4-484A-AAC7-7CB9800159B5}" type="datetimeFigureOut">
              <a:rPr lang="zh-TW" altLang="en-US" smtClean="0"/>
              <a:t>2013/5/17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BC53C-A222-4E0F-8E77-D4C4CE5EC84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1AA86-D3D4-484A-AAC7-7CB9800159B5}" type="datetimeFigureOut">
              <a:rPr lang="zh-TW" altLang="en-US" smtClean="0"/>
              <a:t>2013/5/17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BC53C-A222-4E0F-8E77-D4C4CE5EC84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1AA86-D3D4-484A-AAC7-7CB9800159B5}" type="datetimeFigureOut">
              <a:rPr lang="zh-TW" altLang="en-US" smtClean="0"/>
              <a:t>2013/5/17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BC53C-A222-4E0F-8E77-D4C4CE5EC840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TW" altLang="en-US" smtClean="0"/>
              <a:t>按一下圖示以新增圖片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1AA86-D3D4-484A-AAC7-7CB9800159B5}" type="datetimeFigureOut">
              <a:rPr lang="zh-TW" altLang="en-US" smtClean="0"/>
              <a:t>2013/5/17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BC53C-A222-4E0F-8E77-D4C4CE5EC84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1AA86-D3D4-484A-AAC7-7CB9800159B5}" type="datetimeFigureOut">
              <a:rPr lang="zh-TW" altLang="en-US" smtClean="0"/>
              <a:t>2013/5/17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BC53C-A222-4E0F-8E77-D4C4CE5EC84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B41AA86-D3D4-484A-AAC7-7CB9800159B5}" type="datetimeFigureOut">
              <a:rPr lang="zh-TW" altLang="en-US" smtClean="0"/>
              <a:t>2013/5/17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35BC53C-A222-4E0F-8E77-D4C4CE5EC84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43608" y="1844824"/>
            <a:ext cx="7125113" cy="924475"/>
          </a:xfrm>
        </p:spPr>
        <p:txBody>
          <a:bodyPr/>
          <a:lstStyle/>
          <a:p>
            <a:pPr algn="ctr"/>
            <a:r>
              <a:rPr lang="zh-TW" altLang="en-US" sz="7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公文分會及綜簽</a:t>
            </a:r>
            <a:endParaRPr lang="zh-TW" altLang="en-US" sz="7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1043608" y="3145050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zh-TW" altLang="en-US" sz="7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製作注意事項</a:t>
            </a:r>
            <a:endParaRPr lang="zh-TW" altLang="en-US" sz="7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1196007" y="5301208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zh-TW" altLang="en-US" sz="36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文書科敬製</a:t>
            </a:r>
            <a:endParaRPr lang="zh-TW" altLang="en-US" sz="36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5054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75656" y="332656"/>
            <a:ext cx="612068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7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壹、公文分會</a:t>
            </a:r>
            <a:endParaRPr lang="zh-TW" altLang="en-US" sz="7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43608" y="1628800"/>
            <a:ext cx="7117180" cy="861420"/>
          </a:xfrm>
        </p:spPr>
        <p:txBody>
          <a:bodyPr>
            <a:noAutofit/>
          </a:bodyPr>
          <a:lstStyle/>
          <a:p>
            <a:pPr lvl="0"/>
            <a:r>
              <a:rPr lang="zh-TW" altLang="en-US" sz="3200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一、</a:t>
            </a:r>
            <a:r>
              <a:rPr lang="zh-TW" altLang="zh-TW" sz="3200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分會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可</a:t>
            </a:r>
            <a:r>
              <a:rPr lang="zh-TW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縮短公文處理時效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sz="3200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提</a:t>
            </a:r>
            <a:endParaRPr lang="en-US" altLang="zh-TW" sz="3200" dirty="0" smtClean="0">
              <a:solidFill>
                <a:schemeClr val="accent5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lvl="0"/>
            <a:r>
              <a:rPr lang="en-US" altLang="zh-TW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200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sz="3200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升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行政效率。</a:t>
            </a:r>
          </a:p>
          <a:p>
            <a:pPr lvl="0"/>
            <a:r>
              <a:rPr lang="zh-TW" altLang="en-US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二、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為</a:t>
            </a:r>
            <a:r>
              <a:rPr lang="zh-TW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避免公文遺失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，建議承辦</a:t>
            </a:r>
            <a:r>
              <a:rPr lang="zh-TW" altLang="en-US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人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保留</a:t>
            </a:r>
            <a:endParaRPr lang="en-US" altLang="zh-TW" sz="3200" dirty="0">
              <a:solidFill>
                <a:schemeClr val="accent5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lvl="0"/>
            <a:r>
              <a:rPr lang="en-US" altLang="zh-TW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正本</a:t>
            </a:r>
            <a:r>
              <a:rPr lang="zh-TW" altLang="en-US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，以影本分會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lvl="0"/>
            <a:r>
              <a:rPr lang="zh-TW" altLang="en-US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三、</a:t>
            </a:r>
            <a:r>
              <a:rPr lang="zh-TW" altLang="zh-TW" sz="3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內部</a:t>
            </a:r>
            <a:r>
              <a:rPr lang="zh-TW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單位意見應先行整合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後，再以</a:t>
            </a:r>
            <a:endParaRPr lang="en-US" altLang="zh-TW" sz="3200" dirty="0">
              <a:solidFill>
                <a:schemeClr val="accent5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lvl="0"/>
            <a:r>
              <a:rPr lang="en-US" altLang="zh-TW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「局處」名義</a:t>
            </a:r>
            <a:r>
              <a:rPr lang="zh-TW" altLang="en-US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分會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4779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381" y="788877"/>
            <a:ext cx="6336704" cy="184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圓角矩形圖說文字 6"/>
          <p:cNvSpPr/>
          <p:nvPr/>
        </p:nvSpPr>
        <p:spPr>
          <a:xfrm>
            <a:off x="6489455" y="1798323"/>
            <a:ext cx="1105535" cy="531495"/>
          </a:xfrm>
          <a:prstGeom prst="wedgeRoundRectCallout">
            <a:avLst>
              <a:gd name="adj1" fmla="val -37628"/>
              <a:gd name="adj2" fmla="val -111210"/>
              <a:gd name="adj3" fmla="val 1666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400" b="1" kern="100">
                <a:effectLst/>
                <a:latin typeface="標楷體"/>
                <a:ea typeface="新細明體"/>
                <a:cs typeface="Times New Roman"/>
              </a:rPr>
              <a:t>1.</a:t>
            </a:r>
            <a:r>
              <a:rPr lang="zh-TW" sz="1400" b="1" kern="100">
                <a:effectLst/>
                <a:ea typeface="標楷體"/>
                <a:cs typeface="Times New Roman"/>
              </a:rPr>
              <a:t>點選</a:t>
            </a:r>
            <a:endParaRPr lang="zh-TW" sz="1200" kern="100">
              <a:effectLst/>
              <a:ea typeface="新細明體"/>
              <a:cs typeface="Times New Roman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364989" y="204944"/>
            <a:ext cx="245565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分會製作範例</a:t>
            </a:r>
            <a:endParaRPr kumimoji="1" lang="zh-TW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1943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1943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0" y="699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pic>
        <p:nvPicPr>
          <p:cNvPr id="15" name="圖片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506" y="2785111"/>
            <a:ext cx="3196823" cy="381224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圓角矩形圖說文字 5"/>
          <p:cNvSpPr/>
          <p:nvPr/>
        </p:nvSpPr>
        <p:spPr>
          <a:xfrm>
            <a:off x="6444208" y="3072220"/>
            <a:ext cx="2179320" cy="551180"/>
          </a:xfrm>
          <a:prstGeom prst="wedgeRoundRectCallout">
            <a:avLst>
              <a:gd name="adj1" fmla="val -114686"/>
              <a:gd name="adj2" fmla="val 21415"/>
              <a:gd name="adj3" fmla="val 1666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400" b="1" kern="100">
                <a:effectLst/>
                <a:latin typeface="標楷體"/>
                <a:ea typeface="新細明體"/>
                <a:cs typeface="Times New Roman"/>
              </a:rPr>
              <a:t>2.</a:t>
            </a:r>
            <a:r>
              <a:rPr lang="zh-TW" sz="1400" b="1" kern="100">
                <a:effectLst/>
                <a:ea typeface="標楷體"/>
                <a:cs typeface="Times New Roman"/>
              </a:rPr>
              <a:t>會自動帶入主旨</a:t>
            </a:r>
            <a:endParaRPr lang="zh-TW" sz="1200" kern="100">
              <a:effectLst/>
              <a:ea typeface="新細明體"/>
              <a:cs typeface="Times New Roman"/>
            </a:endParaRPr>
          </a:p>
        </p:txBody>
      </p:sp>
      <p:sp>
        <p:nvSpPr>
          <p:cNvPr id="8" name="圓角矩形圖說文字 7"/>
          <p:cNvSpPr/>
          <p:nvPr/>
        </p:nvSpPr>
        <p:spPr>
          <a:xfrm>
            <a:off x="5796136" y="4271497"/>
            <a:ext cx="2179320" cy="839470"/>
          </a:xfrm>
          <a:prstGeom prst="wedgeRoundRectCallout">
            <a:avLst>
              <a:gd name="adj1" fmla="val -136064"/>
              <a:gd name="adj2" fmla="val -54079"/>
              <a:gd name="adj3" fmla="val 1666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000"/>
              </a:lnSpc>
              <a:spcAft>
                <a:spcPts val="0"/>
              </a:spcAft>
            </a:pPr>
            <a:r>
              <a:rPr lang="en-US" sz="1400" b="1" kern="100">
                <a:effectLst/>
                <a:latin typeface="標楷體"/>
                <a:ea typeface="新細明體"/>
                <a:cs typeface="Times New Roman"/>
              </a:rPr>
              <a:t>3.</a:t>
            </a:r>
            <a:r>
              <a:rPr lang="zh-TW" sz="1400" b="1" kern="100">
                <a:effectLst/>
                <a:ea typeface="標楷體"/>
                <a:cs typeface="Times New Roman"/>
              </a:rPr>
              <a:t>勾選會辦機關</a:t>
            </a:r>
            <a:endParaRPr lang="zh-TW" sz="1200" kern="100">
              <a:effectLst/>
              <a:ea typeface="新細明體"/>
              <a:cs typeface="Times New Roman"/>
            </a:endParaRPr>
          </a:p>
          <a:p>
            <a:pPr algn="ctr">
              <a:lnSpc>
                <a:spcPts val="2000"/>
              </a:lnSpc>
              <a:spcAft>
                <a:spcPts val="0"/>
              </a:spcAft>
            </a:pPr>
            <a:r>
              <a:rPr lang="en-US" sz="1400" b="1" kern="100">
                <a:effectLst/>
                <a:latin typeface="標楷體"/>
                <a:ea typeface="新細明體"/>
                <a:cs typeface="Times New Roman"/>
              </a:rPr>
              <a:t>(</a:t>
            </a:r>
            <a:r>
              <a:rPr lang="zh-TW" sz="1400" b="1" kern="100">
                <a:effectLst/>
                <a:ea typeface="標楷體"/>
                <a:cs typeface="Times New Roman"/>
              </a:rPr>
              <a:t>簽影本附於文後</a:t>
            </a:r>
            <a:r>
              <a:rPr lang="en-US" sz="1400" b="1" kern="100">
                <a:effectLst/>
                <a:ea typeface="標楷體"/>
                <a:cs typeface="Times New Roman"/>
              </a:rPr>
              <a:t>)</a:t>
            </a:r>
            <a:endParaRPr lang="zh-TW" sz="1200" kern="100">
              <a:effectLst/>
              <a:ea typeface="新細明體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US" sz="1400" b="1" kern="100">
                <a:effectLst/>
                <a:latin typeface="標楷體"/>
                <a:ea typeface="新細明體"/>
                <a:cs typeface="Times New Roman"/>
              </a:rPr>
              <a:t> </a:t>
            </a:r>
            <a:endParaRPr lang="zh-TW" sz="1200" kern="100">
              <a:effectLst/>
              <a:ea typeface="新細明體"/>
              <a:cs typeface="Times New Roman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3093720" y="4077072"/>
            <a:ext cx="637540" cy="3295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8546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43608" y="1916831"/>
            <a:ext cx="6984776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768"/>
              </a:spcBef>
              <a:spcAft>
                <a:spcPts val="600"/>
              </a:spcAft>
            </a:pPr>
            <a:r>
              <a:rPr lang="zh-TW" altLang="en-US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一、</a:t>
            </a:r>
            <a:r>
              <a:rPr lang="zh-TW" altLang="zh-TW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分會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機關</a:t>
            </a:r>
            <a:r>
              <a:rPr lang="zh-TW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有不同意見時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，請主</a:t>
            </a:r>
            <a:r>
              <a:rPr lang="zh-TW" altLang="zh-TW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簽</a:t>
            </a:r>
            <a:endParaRPr lang="en-US" altLang="zh-TW" sz="320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lvl="0">
              <a:spcBef>
                <a:spcPts val="768"/>
              </a:spcBef>
              <a:spcAft>
                <a:spcPts val="600"/>
              </a:spcAft>
            </a:pPr>
            <a:r>
              <a:rPr lang="en-US" altLang="zh-TW" sz="3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機關</a:t>
            </a:r>
            <a:r>
              <a:rPr lang="zh-TW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以綜合意見表彙整相關局</a:t>
            </a:r>
            <a:r>
              <a:rPr lang="zh-TW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處</a:t>
            </a:r>
            <a:endParaRPr lang="en-US" altLang="zh-TW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lvl="0">
              <a:spcBef>
                <a:spcPts val="768"/>
              </a:spcBef>
              <a:spcAft>
                <a:spcPts val="600"/>
              </a:spcAft>
            </a:pPr>
            <a:r>
              <a:rPr lang="en-US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意見</a:t>
            </a:r>
            <a:r>
              <a:rPr lang="zh-TW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後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，附於簽的最上方簽請</a:t>
            </a:r>
            <a:r>
              <a:rPr lang="zh-TW" altLang="zh-TW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一</a:t>
            </a:r>
            <a:endParaRPr lang="en-US" altLang="zh-TW" sz="320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lvl="0">
              <a:spcBef>
                <a:spcPts val="768"/>
              </a:spcBef>
              <a:spcAft>
                <a:spcPts val="600"/>
              </a:spcAft>
            </a:pPr>
            <a:r>
              <a:rPr lang="en-US" altLang="zh-TW" sz="3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層核示。</a:t>
            </a:r>
            <a:endParaRPr lang="en-US" altLang="zh-TW" sz="320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lvl="0">
              <a:spcBef>
                <a:spcPts val="768"/>
              </a:spcBef>
              <a:spcAft>
                <a:spcPts val="600"/>
              </a:spcAft>
            </a:pPr>
            <a:r>
              <a:rPr lang="zh-TW" altLang="en-US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二、</a:t>
            </a:r>
            <a:r>
              <a:rPr lang="zh-TW" altLang="zh-TW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綜</a:t>
            </a:r>
            <a:r>
              <a:rPr lang="zh-TW" altLang="zh-TW" sz="3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簽</a:t>
            </a:r>
            <a:r>
              <a:rPr lang="zh-TW" altLang="zh-TW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範例</a:t>
            </a:r>
            <a:r>
              <a:rPr lang="en-US" altLang="zh-TW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如下</a:t>
            </a:r>
            <a:r>
              <a:rPr lang="en-US" altLang="zh-TW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endParaRPr lang="zh-TW" altLang="zh-TW" sz="3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1475656" y="332656"/>
            <a:ext cx="6120680" cy="1152128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zh-TW" altLang="en-US" sz="7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貳、綜簽</a:t>
            </a:r>
            <a:endParaRPr lang="zh-TW" altLang="en-US" sz="7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66561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-5080"/>
            <a:ext cx="5613400" cy="68681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橢圓 2"/>
          <p:cNvSpPr/>
          <p:nvPr/>
        </p:nvSpPr>
        <p:spPr>
          <a:xfrm>
            <a:off x="1907704" y="548680"/>
            <a:ext cx="637540" cy="3295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1907704" y="865862"/>
            <a:ext cx="637540" cy="3295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1907704" y="3423040"/>
            <a:ext cx="637540" cy="3295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802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3568" y="2204864"/>
            <a:ext cx="7632848" cy="1470025"/>
          </a:xfrm>
        </p:spPr>
        <p:txBody>
          <a:bodyPr/>
          <a:lstStyle/>
          <a:p>
            <a:pPr algn="ctr"/>
            <a:r>
              <a:rPr lang="en-US" altLang="zh-TW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簡報檔案附於本處網頁</a:t>
            </a:r>
            <a:r>
              <a:rPr lang="en-US" altLang="zh-TW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下載專區</a:t>
            </a:r>
            <a:r>
              <a:rPr lang="en-US" altLang="zh-TW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zh-TW" altLang="en-US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文檔業務</a:t>
            </a: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下載專區</a:t>
            </a:r>
            <a:endParaRPr lang="zh-TW" altLang="en-US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4435022"/>
      </p:ext>
    </p:extLst>
  </p:cSld>
  <p:clrMapOvr>
    <a:masterClrMapping/>
  </p:clrMapOvr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春天</Template>
  <TotalTime>375</TotalTime>
  <Words>152</Words>
  <Application>Microsoft Office PowerPoint</Application>
  <PresentationFormat>如螢幕大小 (4:3)</PresentationFormat>
  <Paragraphs>25</Paragraphs>
  <Slides>6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Spring</vt:lpstr>
      <vt:lpstr>公文分會及綜簽</vt:lpstr>
      <vt:lpstr>壹、公文分會</vt:lpstr>
      <vt:lpstr>PowerPoint 簡報</vt:lpstr>
      <vt:lpstr>PowerPoint 簡報</vt:lpstr>
      <vt:lpstr>PowerPoint 簡報</vt:lpstr>
      <vt:lpstr>   簡報檔案附於本處網頁-下載專區-文檔業務下載專區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壹、公文分會</dc:title>
  <dc:creator>cat</dc:creator>
  <cp:lastModifiedBy>cat</cp:lastModifiedBy>
  <cp:revision>19</cp:revision>
  <cp:lastPrinted>2013-05-16T05:50:04Z</cp:lastPrinted>
  <dcterms:created xsi:type="dcterms:W3CDTF">2013-05-10T05:34:06Z</dcterms:created>
  <dcterms:modified xsi:type="dcterms:W3CDTF">2013-05-17T01:11:58Z</dcterms:modified>
</cp:coreProperties>
</file>